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62" r:id="rId4"/>
    <p:sldId id="259" r:id="rId5"/>
    <p:sldId id="258" r:id="rId6"/>
    <p:sldId id="263" r:id="rId7"/>
    <p:sldId id="260" r:id="rId8"/>
    <p:sldId id="261" r:id="rId9"/>
  </p:sldIdLst>
  <p:sldSz cx="10607675" cy="6583363"/>
  <p:notesSz cx="6858000" cy="9144000"/>
  <p:defaultTextStyle>
    <a:defPPr>
      <a:defRPr lang="en-US"/>
    </a:defPPr>
    <a:lvl1pPr marL="0" algn="l" defTabSz="825155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1pPr>
    <a:lvl2pPr marL="412577" algn="l" defTabSz="825155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2pPr>
    <a:lvl3pPr marL="825155" algn="l" defTabSz="825155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3pPr>
    <a:lvl4pPr marL="1237732" algn="l" defTabSz="825155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4pPr>
    <a:lvl5pPr marL="1650309" algn="l" defTabSz="825155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5pPr>
    <a:lvl6pPr marL="2062886" algn="l" defTabSz="825155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6pPr>
    <a:lvl7pPr marL="2475464" algn="l" defTabSz="825155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7pPr>
    <a:lvl8pPr marL="2888041" algn="l" defTabSz="825155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8pPr>
    <a:lvl9pPr marL="3300618" algn="l" defTabSz="825155" rtl="0" eaLnBrk="1" latinLnBrk="0" hangingPunct="1">
      <a:defRPr sz="16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 userDrawn="1">
          <p15:clr>
            <a:srgbClr val="A4A3A4"/>
          </p15:clr>
        </p15:guide>
        <p15:guide id="2" pos="33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>
        <p:scale>
          <a:sx n="89" d="100"/>
          <a:sy n="89" d="100"/>
        </p:scale>
        <p:origin x="66" y="96"/>
      </p:cViewPr>
      <p:guideLst>
        <p:guide orient="horz" pos="2074"/>
        <p:guide pos="33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960" y="1077416"/>
            <a:ext cx="7955756" cy="2291986"/>
          </a:xfrm>
        </p:spPr>
        <p:txBody>
          <a:bodyPr anchor="b"/>
          <a:lstStyle>
            <a:lvl1pPr algn="ctr">
              <a:defRPr sz="52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5960" y="3457790"/>
            <a:ext cx="7955756" cy="1589455"/>
          </a:xfrm>
        </p:spPr>
        <p:txBody>
          <a:bodyPr/>
          <a:lstStyle>
            <a:lvl1pPr marL="0" indent="0" algn="ctr">
              <a:buNone/>
              <a:defRPr sz="2088"/>
            </a:lvl1pPr>
            <a:lvl2pPr marL="397810" indent="0" algn="ctr">
              <a:buNone/>
              <a:defRPr sz="1740"/>
            </a:lvl2pPr>
            <a:lvl3pPr marL="795619" indent="0" algn="ctr">
              <a:buNone/>
              <a:defRPr sz="1566"/>
            </a:lvl3pPr>
            <a:lvl4pPr marL="1193429" indent="0" algn="ctr">
              <a:buNone/>
              <a:defRPr sz="1392"/>
            </a:lvl4pPr>
            <a:lvl5pPr marL="1591239" indent="0" algn="ctr">
              <a:buNone/>
              <a:defRPr sz="1392"/>
            </a:lvl5pPr>
            <a:lvl6pPr marL="1989049" indent="0" algn="ctr">
              <a:buNone/>
              <a:defRPr sz="1392"/>
            </a:lvl6pPr>
            <a:lvl7pPr marL="2386858" indent="0" algn="ctr">
              <a:buNone/>
              <a:defRPr sz="1392"/>
            </a:lvl7pPr>
            <a:lvl8pPr marL="2784668" indent="0" algn="ctr">
              <a:buNone/>
              <a:defRPr sz="1392"/>
            </a:lvl8pPr>
            <a:lvl9pPr marL="3182478" indent="0" algn="ctr">
              <a:buNone/>
              <a:defRPr sz="139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C033-7F83-40A7-9685-088B9676493E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7C63-443C-43EF-B509-2AB427F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C033-7F83-40A7-9685-088B9676493E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7C63-443C-43EF-B509-2AB427F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1117" y="350503"/>
            <a:ext cx="2287280" cy="55790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9278" y="350503"/>
            <a:ext cx="6729244" cy="55790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C033-7F83-40A7-9685-088B9676493E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7C63-443C-43EF-B509-2AB427F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8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C033-7F83-40A7-9685-088B9676493E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7C63-443C-43EF-B509-2AB427F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7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53" y="1641270"/>
            <a:ext cx="9149120" cy="2738496"/>
          </a:xfrm>
        </p:spPr>
        <p:txBody>
          <a:bodyPr anchor="b"/>
          <a:lstStyle>
            <a:lvl1pPr>
              <a:defRPr sz="52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753" y="4405673"/>
            <a:ext cx="9149120" cy="1440110"/>
          </a:xfrm>
        </p:spPr>
        <p:txBody>
          <a:bodyPr/>
          <a:lstStyle>
            <a:lvl1pPr marL="0" indent="0">
              <a:buNone/>
              <a:defRPr sz="2088">
                <a:solidFill>
                  <a:schemeClr val="tx1">
                    <a:tint val="75000"/>
                  </a:schemeClr>
                </a:solidFill>
              </a:defRPr>
            </a:lvl1pPr>
            <a:lvl2pPr marL="39781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2pPr>
            <a:lvl3pPr marL="795619" indent="0">
              <a:buNone/>
              <a:defRPr sz="1566">
                <a:solidFill>
                  <a:schemeClr val="tx1">
                    <a:tint val="75000"/>
                  </a:schemeClr>
                </a:solidFill>
              </a:defRPr>
            </a:lvl3pPr>
            <a:lvl4pPr marL="11934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4pPr>
            <a:lvl5pPr marL="159123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5pPr>
            <a:lvl6pPr marL="198904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6pPr>
            <a:lvl7pPr marL="238685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7pPr>
            <a:lvl8pPr marL="278466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8pPr>
            <a:lvl9pPr marL="318247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C033-7F83-40A7-9685-088B9676493E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7C63-443C-43EF-B509-2AB427F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7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278" y="1752516"/>
            <a:ext cx="4508262" cy="41770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0135" y="1752516"/>
            <a:ext cx="4508262" cy="41770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C033-7F83-40A7-9685-088B9676493E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7C63-443C-43EF-B509-2AB427F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7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59" y="350504"/>
            <a:ext cx="9149120" cy="1272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660" y="1613839"/>
            <a:ext cx="4487543" cy="790917"/>
          </a:xfrm>
        </p:spPr>
        <p:txBody>
          <a:bodyPr anchor="b"/>
          <a:lstStyle>
            <a:lvl1pPr marL="0" indent="0">
              <a:buNone/>
              <a:defRPr sz="2088" b="1"/>
            </a:lvl1pPr>
            <a:lvl2pPr marL="397810" indent="0">
              <a:buNone/>
              <a:defRPr sz="1740" b="1"/>
            </a:lvl2pPr>
            <a:lvl3pPr marL="795619" indent="0">
              <a:buNone/>
              <a:defRPr sz="1566" b="1"/>
            </a:lvl3pPr>
            <a:lvl4pPr marL="1193429" indent="0">
              <a:buNone/>
              <a:defRPr sz="1392" b="1"/>
            </a:lvl4pPr>
            <a:lvl5pPr marL="1591239" indent="0">
              <a:buNone/>
              <a:defRPr sz="1392" b="1"/>
            </a:lvl5pPr>
            <a:lvl6pPr marL="1989049" indent="0">
              <a:buNone/>
              <a:defRPr sz="1392" b="1"/>
            </a:lvl6pPr>
            <a:lvl7pPr marL="2386858" indent="0">
              <a:buNone/>
              <a:defRPr sz="1392" b="1"/>
            </a:lvl7pPr>
            <a:lvl8pPr marL="2784668" indent="0">
              <a:buNone/>
              <a:defRPr sz="1392" b="1"/>
            </a:lvl8pPr>
            <a:lvl9pPr marL="3182478" indent="0">
              <a:buNone/>
              <a:defRPr sz="139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660" y="2404756"/>
            <a:ext cx="4487543" cy="35370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0135" y="1613839"/>
            <a:ext cx="4509644" cy="790917"/>
          </a:xfrm>
        </p:spPr>
        <p:txBody>
          <a:bodyPr anchor="b"/>
          <a:lstStyle>
            <a:lvl1pPr marL="0" indent="0">
              <a:buNone/>
              <a:defRPr sz="2088" b="1"/>
            </a:lvl1pPr>
            <a:lvl2pPr marL="397810" indent="0">
              <a:buNone/>
              <a:defRPr sz="1740" b="1"/>
            </a:lvl2pPr>
            <a:lvl3pPr marL="795619" indent="0">
              <a:buNone/>
              <a:defRPr sz="1566" b="1"/>
            </a:lvl3pPr>
            <a:lvl4pPr marL="1193429" indent="0">
              <a:buNone/>
              <a:defRPr sz="1392" b="1"/>
            </a:lvl4pPr>
            <a:lvl5pPr marL="1591239" indent="0">
              <a:buNone/>
              <a:defRPr sz="1392" b="1"/>
            </a:lvl5pPr>
            <a:lvl6pPr marL="1989049" indent="0">
              <a:buNone/>
              <a:defRPr sz="1392" b="1"/>
            </a:lvl6pPr>
            <a:lvl7pPr marL="2386858" indent="0">
              <a:buNone/>
              <a:defRPr sz="1392" b="1"/>
            </a:lvl7pPr>
            <a:lvl8pPr marL="2784668" indent="0">
              <a:buNone/>
              <a:defRPr sz="1392" b="1"/>
            </a:lvl8pPr>
            <a:lvl9pPr marL="3182478" indent="0">
              <a:buNone/>
              <a:defRPr sz="139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0135" y="2404756"/>
            <a:ext cx="4509644" cy="35370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C033-7F83-40A7-9685-088B9676493E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7C63-443C-43EF-B509-2AB427F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8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C033-7F83-40A7-9685-088B9676493E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7C63-443C-43EF-B509-2AB427F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3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C033-7F83-40A7-9685-088B9676493E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7C63-443C-43EF-B509-2AB427F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4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60" y="438891"/>
            <a:ext cx="3421251" cy="1536118"/>
          </a:xfrm>
        </p:spPr>
        <p:txBody>
          <a:bodyPr anchor="b"/>
          <a:lstStyle>
            <a:lvl1pPr>
              <a:defRPr sz="278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644" y="947883"/>
            <a:ext cx="5370135" cy="4678455"/>
          </a:xfrm>
        </p:spPr>
        <p:txBody>
          <a:bodyPr/>
          <a:lstStyle>
            <a:lvl1pPr>
              <a:defRPr sz="2784"/>
            </a:lvl1pPr>
            <a:lvl2pPr>
              <a:defRPr sz="2436"/>
            </a:lvl2pPr>
            <a:lvl3pPr>
              <a:defRPr sz="2088"/>
            </a:lvl3pPr>
            <a:lvl4pPr>
              <a:defRPr sz="1740"/>
            </a:lvl4pPr>
            <a:lvl5pPr>
              <a:defRPr sz="1740"/>
            </a:lvl5pPr>
            <a:lvl6pPr>
              <a:defRPr sz="1740"/>
            </a:lvl6pPr>
            <a:lvl7pPr>
              <a:defRPr sz="1740"/>
            </a:lvl7pPr>
            <a:lvl8pPr>
              <a:defRPr sz="1740"/>
            </a:lvl8pPr>
            <a:lvl9pPr>
              <a:defRPr sz="17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0660" y="1975009"/>
            <a:ext cx="3421251" cy="3658948"/>
          </a:xfrm>
        </p:spPr>
        <p:txBody>
          <a:bodyPr/>
          <a:lstStyle>
            <a:lvl1pPr marL="0" indent="0">
              <a:buNone/>
              <a:defRPr sz="1392"/>
            </a:lvl1pPr>
            <a:lvl2pPr marL="397810" indent="0">
              <a:buNone/>
              <a:defRPr sz="1218"/>
            </a:lvl2pPr>
            <a:lvl3pPr marL="795619" indent="0">
              <a:buNone/>
              <a:defRPr sz="1044"/>
            </a:lvl3pPr>
            <a:lvl4pPr marL="1193429" indent="0">
              <a:buNone/>
              <a:defRPr sz="870"/>
            </a:lvl4pPr>
            <a:lvl5pPr marL="1591239" indent="0">
              <a:buNone/>
              <a:defRPr sz="870"/>
            </a:lvl5pPr>
            <a:lvl6pPr marL="1989049" indent="0">
              <a:buNone/>
              <a:defRPr sz="870"/>
            </a:lvl6pPr>
            <a:lvl7pPr marL="2386858" indent="0">
              <a:buNone/>
              <a:defRPr sz="870"/>
            </a:lvl7pPr>
            <a:lvl8pPr marL="2784668" indent="0">
              <a:buNone/>
              <a:defRPr sz="870"/>
            </a:lvl8pPr>
            <a:lvl9pPr marL="3182478" indent="0">
              <a:buNone/>
              <a:defRPr sz="8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C033-7F83-40A7-9685-088B9676493E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7C63-443C-43EF-B509-2AB427F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60" y="438891"/>
            <a:ext cx="3421251" cy="1536118"/>
          </a:xfrm>
        </p:spPr>
        <p:txBody>
          <a:bodyPr anchor="b"/>
          <a:lstStyle>
            <a:lvl1pPr>
              <a:defRPr sz="278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09644" y="947883"/>
            <a:ext cx="5370135" cy="4678455"/>
          </a:xfrm>
        </p:spPr>
        <p:txBody>
          <a:bodyPr anchor="t"/>
          <a:lstStyle>
            <a:lvl1pPr marL="0" indent="0">
              <a:buNone/>
              <a:defRPr sz="2784"/>
            </a:lvl1pPr>
            <a:lvl2pPr marL="397810" indent="0">
              <a:buNone/>
              <a:defRPr sz="2436"/>
            </a:lvl2pPr>
            <a:lvl3pPr marL="795619" indent="0">
              <a:buNone/>
              <a:defRPr sz="2088"/>
            </a:lvl3pPr>
            <a:lvl4pPr marL="1193429" indent="0">
              <a:buNone/>
              <a:defRPr sz="1740"/>
            </a:lvl4pPr>
            <a:lvl5pPr marL="1591239" indent="0">
              <a:buNone/>
              <a:defRPr sz="1740"/>
            </a:lvl5pPr>
            <a:lvl6pPr marL="1989049" indent="0">
              <a:buNone/>
              <a:defRPr sz="1740"/>
            </a:lvl6pPr>
            <a:lvl7pPr marL="2386858" indent="0">
              <a:buNone/>
              <a:defRPr sz="1740"/>
            </a:lvl7pPr>
            <a:lvl8pPr marL="2784668" indent="0">
              <a:buNone/>
              <a:defRPr sz="1740"/>
            </a:lvl8pPr>
            <a:lvl9pPr marL="3182478" indent="0">
              <a:buNone/>
              <a:defRPr sz="17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0660" y="1975009"/>
            <a:ext cx="3421251" cy="3658948"/>
          </a:xfrm>
        </p:spPr>
        <p:txBody>
          <a:bodyPr/>
          <a:lstStyle>
            <a:lvl1pPr marL="0" indent="0">
              <a:buNone/>
              <a:defRPr sz="1392"/>
            </a:lvl1pPr>
            <a:lvl2pPr marL="397810" indent="0">
              <a:buNone/>
              <a:defRPr sz="1218"/>
            </a:lvl2pPr>
            <a:lvl3pPr marL="795619" indent="0">
              <a:buNone/>
              <a:defRPr sz="1044"/>
            </a:lvl3pPr>
            <a:lvl4pPr marL="1193429" indent="0">
              <a:buNone/>
              <a:defRPr sz="870"/>
            </a:lvl4pPr>
            <a:lvl5pPr marL="1591239" indent="0">
              <a:buNone/>
              <a:defRPr sz="870"/>
            </a:lvl5pPr>
            <a:lvl6pPr marL="1989049" indent="0">
              <a:buNone/>
              <a:defRPr sz="870"/>
            </a:lvl6pPr>
            <a:lvl7pPr marL="2386858" indent="0">
              <a:buNone/>
              <a:defRPr sz="870"/>
            </a:lvl7pPr>
            <a:lvl8pPr marL="2784668" indent="0">
              <a:buNone/>
              <a:defRPr sz="870"/>
            </a:lvl8pPr>
            <a:lvl9pPr marL="3182478" indent="0">
              <a:buNone/>
              <a:defRPr sz="8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C033-7F83-40A7-9685-088B9676493E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7C63-443C-43EF-B509-2AB427F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9278" y="350504"/>
            <a:ext cx="9149120" cy="127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278" y="1752516"/>
            <a:ext cx="9149120" cy="417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278" y="6101803"/>
            <a:ext cx="2386727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EC033-7F83-40A7-9685-088B9676493E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3793" y="6101803"/>
            <a:ext cx="3580090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91670" y="6101803"/>
            <a:ext cx="2386727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E7C63-443C-43EF-B509-2AB427F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8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95619" rtl="0" eaLnBrk="1" latinLnBrk="0" hangingPunct="1">
        <a:lnSpc>
          <a:spcPct val="90000"/>
        </a:lnSpc>
        <a:spcBef>
          <a:spcPct val="0"/>
        </a:spcBef>
        <a:buNone/>
        <a:defRPr sz="38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905" indent="-198905" algn="l" defTabSz="795619" rtl="0" eaLnBrk="1" latinLnBrk="0" hangingPunct="1">
        <a:lnSpc>
          <a:spcPct val="90000"/>
        </a:lnSpc>
        <a:spcBef>
          <a:spcPts val="870"/>
        </a:spcBef>
        <a:buFont typeface="Arial" panose="020B0604020202020204" pitchFamily="34" charset="0"/>
        <a:buChar char="•"/>
        <a:defRPr sz="2436" kern="1200">
          <a:solidFill>
            <a:schemeClr val="tx1"/>
          </a:solidFill>
          <a:latin typeface="+mn-lt"/>
          <a:ea typeface="+mn-ea"/>
          <a:cs typeface="+mn-cs"/>
        </a:defRPr>
      </a:lvl1pPr>
      <a:lvl2pPr marL="596715" indent="-198905" algn="l" defTabSz="795619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2pPr>
      <a:lvl3pPr marL="994524" indent="-198905" algn="l" defTabSz="795619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3pPr>
      <a:lvl4pPr marL="1392334" indent="-198905" algn="l" defTabSz="795619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6" kern="1200">
          <a:solidFill>
            <a:schemeClr val="tx1"/>
          </a:solidFill>
          <a:latin typeface="+mn-lt"/>
          <a:ea typeface="+mn-ea"/>
          <a:cs typeface="+mn-cs"/>
        </a:defRPr>
      </a:lvl4pPr>
      <a:lvl5pPr marL="1790144" indent="-198905" algn="l" defTabSz="795619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6" kern="1200">
          <a:solidFill>
            <a:schemeClr val="tx1"/>
          </a:solidFill>
          <a:latin typeface="+mn-lt"/>
          <a:ea typeface="+mn-ea"/>
          <a:cs typeface="+mn-cs"/>
        </a:defRPr>
      </a:lvl5pPr>
      <a:lvl6pPr marL="2187953" indent="-198905" algn="l" defTabSz="795619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6" kern="1200">
          <a:solidFill>
            <a:schemeClr val="tx1"/>
          </a:solidFill>
          <a:latin typeface="+mn-lt"/>
          <a:ea typeface="+mn-ea"/>
          <a:cs typeface="+mn-cs"/>
        </a:defRPr>
      </a:lvl6pPr>
      <a:lvl7pPr marL="2585763" indent="-198905" algn="l" defTabSz="795619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6" kern="1200">
          <a:solidFill>
            <a:schemeClr val="tx1"/>
          </a:solidFill>
          <a:latin typeface="+mn-lt"/>
          <a:ea typeface="+mn-ea"/>
          <a:cs typeface="+mn-cs"/>
        </a:defRPr>
      </a:lvl7pPr>
      <a:lvl8pPr marL="2983573" indent="-198905" algn="l" defTabSz="795619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6" kern="1200">
          <a:solidFill>
            <a:schemeClr val="tx1"/>
          </a:solidFill>
          <a:latin typeface="+mn-lt"/>
          <a:ea typeface="+mn-ea"/>
          <a:cs typeface="+mn-cs"/>
        </a:defRPr>
      </a:lvl8pPr>
      <a:lvl9pPr marL="3381383" indent="-198905" algn="l" defTabSz="795619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5619" rtl="0" eaLnBrk="1" latinLnBrk="0" hangingPunct="1">
        <a:defRPr sz="1566" kern="1200">
          <a:solidFill>
            <a:schemeClr val="tx1"/>
          </a:solidFill>
          <a:latin typeface="+mn-lt"/>
          <a:ea typeface="+mn-ea"/>
          <a:cs typeface="+mn-cs"/>
        </a:defRPr>
      </a:lvl1pPr>
      <a:lvl2pPr marL="397810" algn="l" defTabSz="795619" rtl="0" eaLnBrk="1" latinLnBrk="0" hangingPunct="1">
        <a:defRPr sz="1566" kern="1200">
          <a:solidFill>
            <a:schemeClr val="tx1"/>
          </a:solidFill>
          <a:latin typeface="+mn-lt"/>
          <a:ea typeface="+mn-ea"/>
          <a:cs typeface="+mn-cs"/>
        </a:defRPr>
      </a:lvl2pPr>
      <a:lvl3pPr marL="795619" algn="l" defTabSz="795619" rtl="0" eaLnBrk="1" latinLnBrk="0" hangingPunct="1">
        <a:defRPr sz="1566" kern="1200">
          <a:solidFill>
            <a:schemeClr val="tx1"/>
          </a:solidFill>
          <a:latin typeface="+mn-lt"/>
          <a:ea typeface="+mn-ea"/>
          <a:cs typeface="+mn-cs"/>
        </a:defRPr>
      </a:lvl3pPr>
      <a:lvl4pPr marL="1193429" algn="l" defTabSz="795619" rtl="0" eaLnBrk="1" latinLnBrk="0" hangingPunct="1">
        <a:defRPr sz="1566" kern="1200">
          <a:solidFill>
            <a:schemeClr val="tx1"/>
          </a:solidFill>
          <a:latin typeface="+mn-lt"/>
          <a:ea typeface="+mn-ea"/>
          <a:cs typeface="+mn-cs"/>
        </a:defRPr>
      </a:lvl4pPr>
      <a:lvl5pPr marL="1591239" algn="l" defTabSz="795619" rtl="0" eaLnBrk="1" latinLnBrk="0" hangingPunct="1">
        <a:defRPr sz="1566" kern="1200">
          <a:solidFill>
            <a:schemeClr val="tx1"/>
          </a:solidFill>
          <a:latin typeface="+mn-lt"/>
          <a:ea typeface="+mn-ea"/>
          <a:cs typeface="+mn-cs"/>
        </a:defRPr>
      </a:lvl5pPr>
      <a:lvl6pPr marL="1989049" algn="l" defTabSz="795619" rtl="0" eaLnBrk="1" latinLnBrk="0" hangingPunct="1">
        <a:defRPr sz="1566" kern="1200">
          <a:solidFill>
            <a:schemeClr val="tx1"/>
          </a:solidFill>
          <a:latin typeface="+mn-lt"/>
          <a:ea typeface="+mn-ea"/>
          <a:cs typeface="+mn-cs"/>
        </a:defRPr>
      </a:lvl6pPr>
      <a:lvl7pPr marL="2386858" algn="l" defTabSz="795619" rtl="0" eaLnBrk="1" latinLnBrk="0" hangingPunct="1">
        <a:defRPr sz="1566" kern="1200">
          <a:solidFill>
            <a:schemeClr val="tx1"/>
          </a:solidFill>
          <a:latin typeface="+mn-lt"/>
          <a:ea typeface="+mn-ea"/>
          <a:cs typeface="+mn-cs"/>
        </a:defRPr>
      </a:lvl7pPr>
      <a:lvl8pPr marL="2784668" algn="l" defTabSz="795619" rtl="0" eaLnBrk="1" latinLnBrk="0" hangingPunct="1">
        <a:defRPr sz="1566" kern="1200">
          <a:solidFill>
            <a:schemeClr val="tx1"/>
          </a:solidFill>
          <a:latin typeface="+mn-lt"/>
          <a:ea typeface="+mn-ea"/>
          <a:cs typeface="+mn-cs"/>
        </a:defRPr>
      </a:lvl8pPr>
      <a:lvl9pPr marL="3182478" algn="l" defTabSz="795619" rtl="0" eaLnBrk="1" latinLnBrk="0" hangingPunct="1">
        <a:defRPr sz="15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" y="0"/>
            <a:ext cx="10603345" cy="6274666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9" b="-94449"/>
          <a:stretch/>
        </p:blipFill>
        <p:spPr>
          <a:xfrm>
            <a:off x="-1" y="6217920"/>
            <a:ext cx="10607675" cy="658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021" y="6169724"/>
            <a:ext cx="645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Floating city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90654" y="6238043"/>
            <a:ext cx="6451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Reg.no1030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9930809" y="8000"/>
            <a:ext cx="672621" cy="6221331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30941" y="8000"/>
            <a:ext cx="40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4" b="-94484"/>
          <a:stretch/>
        </p:blipFill>
        <p:spPr>
          <a:xfrm>
            <a:off x="-1" y="6229332"/>
            <a:ext cx="10607675" cy="65840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0607675" cy="6583363"/>
          </a:xfrm>
          <a:prstGeom prst="rect">
            <a:avLst/>
          </a:prstGeom>
          <a:blipFill dpi="0" rotWithShape="1">
            <a:blip r:embed="rId3">
              <a:alphaModFix amt="7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60556" y="160348"/>
            <a:ext cx="371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" pitchFamily="50" charset="0"/>
              </a:rPr>
              <a:t>Concept- Lotus flower</a:t>
            </a:r>
            <a:endParaRPr lang="en-US" sz="2400" b="1" dirty="0">
              <a:latin typeface="Helvetica Neue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0555" y="622013"/>
            <a:ext cx="436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Helvetica Neue" pitchFamily="50" charset="0"/>
                <a:cs typeface="Arial" panose="020B0604020202020204" pitchFamily="34" charset="0"/>
              </a:rPr>
              <a:t>The site platform was evolved from the petals and arrangement of </a:t>
            </a:r>
            <a:r>
              <a:rPr lang="en-US" sz="2400" u="sng" dirty="0">
                <a:latin typeface="Helvetica Neue" pitchFamily="50" charset="0"/>
                <a:cs typeface="Arial" panose="020B0604020202020204" pitchFamily="34" charset="0"/>
              </a:rPr>
              <a:t>Lotus Flower</a:t>
            </a:r>
            <a:r>
              <a:rPr lang="en-US" sz="2400" dirty="0">
                <a:latin typeface="Helvetica Neue" pitchFamily="5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90654" y="6238043"/>
            <a:ext cx="6451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Reg.no1030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277" y="5667771"/>
            <a:ext cx="371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Evolution of design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2680" y="2000380"/>
            <a:ext cx="624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" pitchFamily="50" charset="0"/>
              </a:rPr>
              <a:t>A core open space platform connects all the other branches and provides </a:t>
            </a:r>
            <a:r>
              <a:rPr lang="en-US" sz="2400" u="sng" dirty="0">
                <a:latin typeface="Helvetica Neue" pitchFamily="50" charset="0"/>
              </a:rPr>
              <a:t>a Centre of activity</a:t>
            </a:r>
            <a:r>
              <a:rPr lang="en-US" sz="2400" dirty="0">
                <a:latin typeface="Helvetica Neue" pitchFamily="50" charset="0"/>
              </a:rPr>
              <a:t>.</a:t>
            </a:r>
          </a:p>
          <a:p>
            <a:pPr lvl="0"/>
            <a:endParaRPr lang="en-US" sz="2400" dirty="0">
              <a:latin typeface="Helvetica Neue" pitchFamily="50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6312" y="3118674"/>
            <a:ext cx="6247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Helvetica Neue" pitchFamily="50" charset="0"/>
              </a:rPr>
              <a:t>This particular pattern allows residential blocks to </a:t>
            </a:r>
            <a:r>
              <a:rPr lang="en-US" sz="2400" u="sng" dirty="0">
                <a:latin typeface="Helvetica Neue" pitchFamily="50" charset="0"/>
              </a:rPr>
              <a:t>disconnect</a:t>
            </a:r>
            <a:r>
              <a:rPr lang="en-US" sz="2400" dirty="0">
                <a:latin typeface="Helvetica Neue" pitchFamily="50" charset="0"/>
              </a:rPr>
              <a:t> easily without disturbing the other platforms</a:t>
            </a:r>
            <a:r>
              <a:rPr lang="en-US" sz="2400" dirty="0" smtClean="0">
                <a:latin typeface="Helvetica Neue" pitchFamily="50" charset="0"/>
              </a:rPr>
              <a:t>.</a:t>
            </a:r>
          </a:p>
          <a:p>
            <a:pPr lvl="0"/>
            <a:endParaRPr lang="en-US" sz="2400" dirty="0">
              <a:latin typeface="Helvetica Neue" pitchFamily="50" charset="0"/>
              <a:cs typeface="Arial" panose="020B0604020202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9930809" y="8000"/>
            <a:ext cx="672621" cy="6221331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407958" y="4039442"/>
            <a:ext cx="371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" pitchFamily="50" charset="0"/>
              </a:rPr>
              <a:t>Concept</a:t>
            </a:r>
            <a:endParaRPr lang="en-US" sz="2400" b="1" dirty="0">
              <a:latin typeface="Helvetica Neue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021" y="6169724"/>
            <a:ext cx="645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Floating city design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30941" y="8000"/>
            <a:ext cx="40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2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" y="0"/>
            <a:ext cx="10606529" cy="6583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90654" y="6238043"/>
            <a:ext cx="6451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Reg.no1030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97" y="4173287"/>
            <a:ext cx="436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Helvetica Neue" pitchFamily="50" charset="0"/>
                <a:cs typeface="Arial" panose="020B0604020202020204" pitchFamily="34" charset="0"/>
              </a:rPr>
              <a:t>The site platform was evolved from the petals and arrangement of </a:t>
            </a:r>
            <a:r>
              <a:rPr lang="en-US" sz="2400" u="sng" dirty="0">
                <a:latin typeface="Helvetica Neue" pitchFamily="50" charset="0"/>
                <a:cs typeface="Arial" panose="020B0604020202020204" pitchFamily="34" charset="0"/>
              </a:rPr>
              <a:t>Lotus Flower</a:t>
            </a:r>
            <a:r>
              <a:rPr lang="en-US" sz="2400" dirty="0">
                <a:latin typeface="Helvetica Neue" pitchFamily="5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9930809" y="8000"/>
            <a:ext cx="672621" cy="6221331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407958" y="4039442"/>
            <a:ext cx="371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" pitchFamily="50" charset="0"/>
              </a:rPr>
              <a:t>Site layout</a:t>
            </a:r>
            <a:endParaRPr lang="en-US" sz="2400" b="1" dirty="0">
              <a:latin typeface="Helvetica Neue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021" y="6169724"/>
            <a:ext cx="645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Floating city design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30941" y="8000"/>
            <a:ext cx="40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3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12"/>
            <a:ext cx="10607675" cy="6584075"/>
          </a:xfrm>
        </p:spPr>
      </p:pic>
      <p:sp>
        <p:nvSpPr>
          <p:cNvPr id="6" name="TextBox 5"/>
          <p:cNvSpPr txBox="1"/>
          <p:nvPr/>
        </p:nvSpPr>
        <p:spPr>
          <a:xfrm>
            <a:off x="9490654" y="6238043"/>
            <a:ext cx="6451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Reg.no1030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9" y="3880326"/>
            <a:ext cx="1520457" cy="235771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8" name="Isosceles Triangle 7"/>
          <p:cNvSpPr/>
          <p:nvPr/>
        </p:nvSpPr>
        <p:spPr>
          <a:xfrm>
            <a:off x="9930809" y="8000"/>
            <a:ext cx="672621" cy="6221331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407958" y="4039442"/>
            <a:ext cx="371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" pitchFamily="50" charset="0"/>
              </a:rPr>
              <a:t>Office Block</a:t>
            </a:r>
            <a:endParaRPr lang="en-US" sz="2400" b="1" dirty="0">
              <a:latin typeface="Helvetica Neue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53022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N" sz="1400" dirty="0" smtClean="0"/>
              <a:t>RECEPTION CUM WAITING AREA</a:t>
            </a:r>
            <a:endParaRPr lang="en-IN" sz="1400" dirty="0"/>
          </a:p>
          <a:p>
            <a:pPr marL="228600" indent="-228600">
              <a:buFont typeface="+mj-lt"/>
              <a:buAutoNum type="arabicPeriod"/>
            </a:pPr>
            <a:r>
              <a:rPr lang="en-IN" sz="1400" dirty="0" smtClean="0"/>
              <a:t>STAIRCASE WITH RAMP</a:t>
            </a:r>
            <a:endParaRPr lang="en-IN" sz="1400" dirty="0"/>
          </a:p>
          <a:p>
            <a:pPr marL="228600" indent="-228600">
              <a:buFont typeface="+mj-lt"/>
              <a:buAutoNum type="arabicPeriod"/>
            </a:pPr>
            <a:r>
              <a:rPr lang="en-IN" sz="1400" dirty="0" smtClean="0"/>
              <a:t>STAFF OFFICE</a:t>
            </a:r>
            <a:endParaRPr lang="en-IN" sz="1400" dirty="0"/>
          </a:p>
          <a:p>
            <a:pPr marL="228600" indent="-228600">
              <a:buFont typeface="+mj-lt"/>
              <a:buAutoNum type="arabicPeriod"/>
            </a:pPr>
            <a:r>
              <a:rPr lang="en-IN" sz="1400" dirty="0" smtClean="0"/>
              <a:t>GENTS &amp; LADIES TOILET</a:t>
            </a:r>
            <a:endParaRPr lang="en-IN" sz="1400" dirty="0"/>
          </a:p>
        </p:txBody>
      </p:sp>
      <p:sp>
        <p:nvSpPr>
          <p:cNvPr id="3" name="Rectangle 2"/>
          <p:cNvSpPr/>
          <p:nvPr/>
        </p:nvSpPr>
        <p:spPr>
          <a:xfrm>
            <a:off x="2805036" y="0"/>
            <a:ext cx="53022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 startAt="5"/>
            </a:pPr>
            <a:r>
              <a:rPr lang="en-IN" sz="1400" dirty="0"/>
              <a:t>DIRECTOR OFFICE</a:t>
            </a:r>
          </a:p>
          <a:p>
            <a:pPr marL="342900" indent="-342900">
              <a:buAutoNum type="arabicPeriod" startAt="5"/>
            </a:pPr>
            <a:r>
              <a:rPr lang="en-IN" sz="1400" dirty="0"/>
              <a:t>AC ROOM</a:t>
            </a:r>
          </a:p>
          <a:p>
            <a:pPr marL="342900" indent="-342900">
              <a:buAutoNum type="arabicPeriod" startAt="5"/>
            </a:pPr>
            <a:r>
              <a:rPr lang="en-IN" sz="1400" dirty="0" smtClean="0"/>
              <a:t>CONFERRENCE ROOM</a:t>
            </a:r>
            <a:endParaRPr lang="en-IN" sz="1400" dirty="0"/>
          </a:p>
          <a:p>
            <a:pPr marL="342900" indent="-342900">
              <a:buAutoNum type="arabicPeriod" startAt="5"/>
            </a:pPr>
            <a:r>
              <a:rPr lang="en-IN" sz="1400" dirty="0"/>
              <a:t>TERRACE LANDSCAPING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2960915" y="1611086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2960914" y="161108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7</a:t>
            </a:r>
            <a:endParaRPr lang="en-IN" sz="1200" dirty="0"/>
          </a:p>
        </p:txBody>
      </p:sp>
      <p:sp>
        <p:nvSpPr>
          <p:cNvPr id="13" name="Flowchart: Connector 12"/>
          <p:cNvSpPr/>
          <p:nvPr/>
        </p:nvSpPr>
        <p:spPr>
          <a:xfrm>
            <a:off x="3495645" y="1195887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3495645" y="1184227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4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3484347" y="2131676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3484347" y="212001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 smtClean="0"/>
              <a:t>4</a:t>
            </a:r>
            <a:endParaRPr lang="en-IN" sz="1200" dirty="0"/>
          </a:p>
        </p:txBody>
      </p:sp>
      <p:sp>
        <p:nvSpPr>
          <p:cNvPr id="17" name="Flowchart: Connector 16"/>
          <p:cNvSpPr/>
          <p:nvPr/>
        </p:nvSpPr>
        <p:spPr>
          <a:xfrm>
            <a:off x="4190200" y="2151141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4190200" y="213948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 smtClean="0"/>
              <a:t>3</a:t>
            </a:r>
            <a:endParaRPr lang="en-IN" sz="1200" dirty="0"/>
          </a:p>
        </p:txBody>
      </p:sp>
      <p:sp>
        <p:nvSpPr>
          <p:cNvPr id="19" name="Flowchart: Connector 18"/>
          <p:cNvSpPr/>
          <p:nvPr/>
        </p:nvSpPr>
        <p:spPr>
          <a:xfrm>
            <a:off x="3858663" y="2151141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3858663" y="213948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5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3990270" y="1205623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3990270" y="119396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 smtClean="0"/>
              <a:t>3</a:t>
            </a:r>
            <a:endParaRPr lang="en-IN" sz="1200" dirty="0"/>
          </a:p>
        </p:txBody>
      </p:sp>
      <p:sp>
        <p:nvSpPr>
          <p:cNvPr id="23" name="Flowchart: Connector 22"/>
          <p:cNvSpPr/>
          <p:nvPr/>
        </p:nvSpPr>
        <p:spPr>
          <a:xfrm>
            <a:off x="4319670" y="1205623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4319670" y="119396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 smtClean="0"/>
              <a:t>3</a:t>
            </a:r>
            <a:endParaRPr lang="en-IN" sz="1200" dirty="0"/>
          </a:p>
        </p:txBody>
      </p:sp>
      <p:sp>
        <p:nvSpPr>
          <p:cNvPr id="25" name="Flowchart: Connector 24"/>
          <p:cNvSpPr/>
          <p:nvPr/>
        </p:nvSpPr>
        <p:spPr>
          <a:xfrm>
            <a:off x="4640512" y="1205623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4640512" y="119396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 smtClean="0"/>
              <a:t>3</a:t>
            </a:r>
            <a:endParaRPr lang="en-IN" sz="1200" dirty="0"/>
          </a:p>
        </p:txBody>
      </p:sp>
      <p:sp>
        <p:nvSpPr>
          <p:cNvPr id="27" name="Flowchart: Connector 26"/>
          <p:cNvSpPr/>
          <p:nvPr/>
        </p:nvSpPr>
        <p:spPr>
          <a:xfrm>
            <a:off x="4508905" y="2162801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4508905" y="215114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3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5687463" y="2327465"/>
            <a:ext cx="167825" cy="1552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5657024" y="2297098"/>
            <a:ext cx="1678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/>
              <a:t>6</a:t>
            </a:r>
          </a:p>
        </p:txBody>
      </p:sp>
      <p:sp>
        <p:nvSpPr>
          <p:cNvPr id="31" name="Flowchart: Connector 30"/>
          <p:cNvSpPr/>
          <p:nvPr/>
        </p:nvSpPr>
        <p:spPr>
          <a:xfrm>
            <a:off x="5740937" y="1219748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5740937" y="1208088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 smtClean="0"/>
              <a:t>3</a:t>
            </a:r>
            <a:endParaRPr lang="en-IN" sz="1200" dirty="0"/>
          </a:p>
        </p:txBody>
      </p:sp>
      <p:sp>
        <p:nvSpPr>
          <p:cNvPr id="33" name="Flowchart: Connector 32"/>
          <p:cNvSpPr/>
          <p:nvPr/>
        </p:nvSpPr>
        <p:spPr>
          <a:xfrm>
            <a:off x="6067127" y="1219748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ectangle 33"/>
          <p:cNvSpPr/>
          <p:nvPr/>
        </p:nvSpPr>
        <p:spPr>
          <a:xfrm>
            <a:off x="6067127" y="1208088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 smtClean="0"/>
              <a:t>3</a:t>
            </a:r>
            <a:endParaRPr lang="en-IN" sz="1200" dirty="0"/>
          </a:p>
        </p:txBody>
      </p:sp>
      <p:sp>
        <p:nvSpPr>
          <p:cNvPr id="35" name="Flowchart: Connector 34"/>
          <p:cNvSpPr/>
          <p:nvPr/>
        </p:nvSpPr>
        <p:spPr>
          <a:xfrm>
            <a:off x="6387969" y="1219748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/>
          <p:cNvSpPr/>
          <p:nvPr/>
        </p:nvSpPr>
        <p:spPr>
          <a:xfrm>
            <a:off x="6387969" y="1208088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 smtClean="0"/>
              <a:t>3</a:t>
            </a:r>
            <a:endParaRPr lang="en-IN" sz="1200" dirty="0"/>
          </a:p>
        </p:txBody>
      </p:sp>
      <p:sp>
        <p:nvSpPr>
          <p:cNvPr id="37" name="Flowchart: Connector 36"/>
          <p:cNvSpPr/>
          <p:nvPr/>
        </p:nvSpPr>
        <p:spPr>
          <a:xfrm>
            <a:off x="6901317" y="1219748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ectangle 37"/>
          <p:cNvSpPr/>
          <p:nvPr/>
        </p:nvSpPr>
        <p:spPr>
          <a:xfrm>
            <a:off x="6901317" y="1208088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4</a:t>
            </a:r>
          </a:p>
        </p:txBody>
      </p:sp>
      <p:sp>
        <p:nvSpPr>
          <p:cNvPr id="39" name="Flowchart: Connector 38"/>
          <p:cNvSpPr/>
          <p:nvPr/>
        </p:nvSpPr>
        <p:spPr>
          <a:xfrm>
            <a:off x="6901317" y="2139481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Rectangle 39"/>
          <p:cNvSpPr/>
          <p:nvPr/>
        </p:nvSpPr>
        <p:spPr>
          <a:xfrm>
            <a:off x="6901317" y="212782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 smtClean="0"/>
              <a:t>4</a:t>
            </a:r>
            <a:endParaRPr lang="en-IN" sz="1200" dirty="0"/>
          </a:p>
        </p:txBody>
      </p:sp>
      <p:sp>
        <p:nvSpPr>
          <p:cNvPr id="41" name="Flowchart: Connector 40"/>
          <p:cNvSpPr/>
          <p:nvPr/>
        </p:nvSpPr>
        <p:spPr>
          <a:xfrm>
            <a:off x="6519576" y="2139481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Rectangle 41"/>
          <p:cNvSpPr/>
          <p:nvPr/>
        </p:nvSpPr>
        <p:spPr>
          <a:xfrm>
            <a:off x="6519576" y="212782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5</a:t>
            </a:r>
          </a:p>
        </p:txBody>
      </p:sp>
      <p:sp>
        <p:nvSpPr>
          <p:cNvPr id="43" name="Flowchart: Connector 42"/>
          <p:cNvSpPr/>
          <p:nvPr/>
        </p:nvSpPr>
        <p:spPr>
          <a:xfrm>
            <a:off x="6198734" y="2139481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ectangle 43"/>
          <p:cNvSpPr/>
          <p:nvPr/>
        </p:nvSpPr>
        <p:spPr>
          <a:xfrm>
            <a:off x="6198734" y="212782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 smtClean="0"/>
              <a:t>3</a:t>
            </a:r>
            <a:endParaRPr lang="en-IN" sz="1200" dirty="0"/>
          </a:p>
        </p:txBody>
      </p:sp>
      <p:sp>
        <p:nvSpPr>
          <p:cNvPr id="45" name="Flowchart: Connector 44"/>
          <p:cNvSpPr/>
          <p:nvPr/>
        </p:nvSpPr>
        <p:spPr>
          <a:xfrm>
            <a:off x="5872544" y="2139481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Rectangle 45"/>
          <p:cNvSpPr/>
          <p:nvPr/>
        </p:nvSpPr>
        <p:spPr>
          <a:xfrm>
            <a:off x="5872544" y="212782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 smtClean="0"/>
              <a:t>3</a:t>
            </a:r>
            <a:endParaRPr lang="en-IN" sz="1200" dirty="0"/>
          </a:p>
        </p:txBody>
      </p:sp>
      <p:sp>
        <p:nvSpPr>
          <p:cNvPr id="47" name="Flowchart: Connector 46"/>
          <p:cNvSpPr/>
          <p:nvPr/>
        </p:nvSpPr>
        <p:spPr>
          <a:xfrm>
            <a:off x="7489526" y="1671802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Rectangle 47"/>
          <p:cNvSpPr/>
          <p:nvPr/>
        </p:nvSpPr>
        <p:spPr>
          <a:xfrm>
            <a:off x="7489526" y="1660142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7</a:t>
            </a:r>
          </a:p>
        </p:txBody>
      </p:sp>
      <p:sp>
        <p:nvSpPr>
          <p:cNvPr id="49" name="Flowchart: Connector 48"/>
          <p:cNvSpPr/>
          <p:nvPr/>
        </p:nvSpPr>
        <p:spPr>
          <a:xfrm>
            <a:off x="4808607" y="2350490"/>
            <a:ext cx="167825" cy="1552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Rectangle 49"/>
          <p:cNvSpPr/>
          <p:nvPr/>
        </p:nvSpPr>
        <p:spPr>
          <a:xfrm>
            <a:off x="4767324" y="2322090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6</a:t>
            </a:r>
          </a:p>
        </p:txBody>
      </p:sp>
      <p:sp>
        <p:nvSpPr>
          <p:cNvPr id="51" name="Flowchart: Connector 50"/>
          <p:cNvSpPr/>
          <p:nvPr/>
        </p:nvSpPr>
        <p:spPr>
          <a:xfrm>
            <a:off x="7991913" y="1625872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Rectangle 51"/>
          <p:cNvSpPr/>
          <p:nvPr/>
        </p:nvSpPr>
        <p:spPr>
          <a:xfrm>
            <a:off x="7991913" y="162563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 smtClean="0"/>
              <a:t>8</a:t>
            </a:r>
            <a:endParaRPr lang="en-IN" sz="1200" dirty="0"/>
          </a:p>
        </p:txBody>
      </p:sp>
      <p:sp>
        <p:nvSpPr>
          <p:cNvPr id="53" name="Flowchart: Connector 52"/>
          <p:cNvSpPr/>
          <p:nvPr/>
        </p:nvSpPr>
        <p:spPr>
          <a:xfrm>
            <a:off x="2352431" y="1658508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Rectangle 53"/>
          <p:cNvSpPr/>
          <p:nvPr/>
        </p:nvSpPr>
        <p:spPr>
          <a:xfrm>
            <a:off x="2352431" y="165827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8</a:t>
            </a:r>
          </a:p>
        </p:txBody>
      </p:sp>
      <p:sp>
        <p:nvSpPr>
          <p:cNvPr id="55" name="Flowchart: Connector 54"/>
          <p:cNvSpPr/>
          <p:nvPr/>
        </p:nvSpPr>
        <p:spPr>
          <a:xfrm>
            <a:off x="1939439" y="1672408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Rectangle 55"/>
          <p:cNvSpPr/>
          <p:nvPr/>
        </p:nvSpPr>
        <p:spPr>
          <a:xfrm>
            <a:off x="1939439" y="167217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8</a:t>
            </a:r>
          </a:p>
        </p:txBody>
      </p:sp>
      <p:sp>
        <p:nvSpPr>
          <p:cNvPr id="57" name="Flowchart: Connector 56"/>
          <p:cNvSpPr/>
          <p:nvPr/>
        </p:nvSpPr>
        <p:spPr>
          <a:xfrm>
            <a:off x="8462471" y="1658507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Rectangle 57"/>
          <p:cNvSpPr/>
          <p:nvPr/>
        </p:nvSpPr>
        <p:spPr>
          <a:xfrm>
            <a:off x="8462471" y="1658270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8</a:t>
            </a:r>
          </a:p>
        </p:txBody>
      </p:sp>
      <p:sp>
        <p:nvSpPr>
          <p:cNvPr id="59" name="Flowchart: Connector 58"/>
          <p:cNvSpPr/>
          <p:nvPr/>
        </p:nvSpPr>
        <p:spPr>
          <a:xfrm>
            <a:off x="5192947" y="2078512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Rectangle 59"/>
          <p:cNvSpPr/>
          <p:nvPr/>
        </p:nvSpPr>
        <p:spPr>
          <a:xfrm>
            <a:off x="5192947" y="207827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1</a:t>
            </a:r>
          </a:p>
        </p:txBody>
      </p:sp>
      <p:sp>
        <p:nvSpPr>
          <p:cNvPr id="61" name="Flowchart: Connector 60"/>
          <p:cNvSpPr/>
          <p:nvPr/>
        </p:nvSpPr>
        <p:spPr>
          <a:xfrm>
            <a:off x="5192947" y="1395646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Rectangle 61"/>
          <p:cNvSpPr/>
          <p:nvPr/>
        </p:nvSpPr>
        <p:spPr>
          <a:xfrm>
            <a:off x="5192947" y="1395409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 smtClean="0"/>
              <a:t>2</a:t>
            </a:r>
            <a:endParaRPr lang="en-IN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2738766" y="2695615"/>
            <a:ext cx="520795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Helvetica Narrow" pitchFamily="50" charset="0"/>
              </a:rPr>
              <a:t>FLOOR PLAN OF OFFICE BLOCK</a:t>
            </a:r>
            <a:endParaRPr lang="en-IN" sz="2400" b="1" dirty="0">
              <a:latin typeface="Helvetica Narrow" pitchFamily="50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1390650" y="1774210"/>
            <a:ext cx="7734300" cy="5800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1390650" y="1473496"/>
            <a:ext cx="0" cy="300951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9124950" y="1531023"/>
            <a:ext cx="0" cy="30095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Flowchart: Connector 66"/>
          <p:cNvSpPr/>
          <p:nvPr/>
        </p:nvSpPr>
        <p:spPr>
          <a:xfrm>
            <a:off x="1255952" y="1278416"/>
            <a:ext cx="263214" cy="20667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ectangle 67"/>
          <p:cNvSpPr/>
          <p:nvPr/>
        </p:nvSpPr>
        <p:spPr>
          <a:xfrm>
            <a:off x="1265455" y="1266825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A</a:t>
            </a:r>
            <a:endParaRPr lang="en-IN" sz="1000" dirty="0"/>
          </a:p>
        </p:txBody>
      </p:sp>
      <p:sp>
        <p:nvSpPr>
          <p:cNvPr id="69" name="Flowchart: Connector 68"/>
          <p:cNvSpPr/>
          <p:nvPr/>
        </p:nvSpPr>
        <p:spPr>
          <a:xfrm>
            <a:off x="8993343" y="1278416"/>
            <a:ext cx="263214" cy="20667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ectangle 69"/>
          <p:cNvSpPr/>
          <p:nvPr/>
        </p:nvSpPr>
        <p:spPr>
          <a:xfrm>
            <a:off x="8999755" y="1266825"/>
            <a:ext cx="290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A’</a:t>
            </a:r>
            <a:endParaRPr lang="en-IN" sz="1000" dirty="0"/>
          </a:p>
        </p:txBody>
      </p:sp>
      <p:sp>
        <p:nvSpPr>
          <p:cNvPr id="4" name="Rectangle 3"/>
          <p:cNvSpPr/>
          <p:nvPr/>
        </p:nvSpPr>
        <p:spPr>
          <a:xfrm>
            <a:off x="4511567" y="5866657"/>
            <a:ext cx="216758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>
            <a:spAutoFit/>
          </a:bodyPr>
          <a:lstStyle/>
          <a:p>
            <a:r>
              <a:rPr lang="en-IN" sz="2400" b="1" dirty="0">
                <a:latin typeface="Helvetica Narrow" pitchFamily="50" charset="0"/>
              </a:rPr>
              <a:t>SECTION AA’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93704" y="5881655"/>
            <a:ext cx="784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KEY PLAN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20021" y="6169724"/>
            <a:ext cx="645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Floating city design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230941" y="8000"/>
            <a:ext cx="40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4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12"/>
            <a:ext cx="10607675" cy="6584075"/>
          </a:xfrm>
        </p:spPr>
      </p:pic>
      <p:sp>
        <p:nvSpPr>
          <p:cNvPr id="5" name="TextBox 4"/>
          <p:cNvSpPr txBox="1"/>
          <p:nvPr/>
        </p:nvSpPr>
        <p:spPr>
          <a:xfrm>
            <a:off x="9490654" y="6238043"/>
            <a:ext cx="6451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Reg.no1030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9930809" y="8000"/>
            <a:ext cx="672621" cy="6221331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407958" y="4039442"/>
            <a:ext cx="371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" pitchFamily="50" charset="0"/>
              </a:rPr>
              <a:t>Hotel Block</a:t>
            </a:r>
            <a:endParaRPr lang="en-US" sz="2400" b="1" dirty="0">
              <a:latin typeface="Helvetica Neue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24" y="2954656"/>
            <a:ext cx="2041148" cy="362870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Flowchart: Connector 11"/>
          <p:cNvSpPr/>
          <p:nvPr/>
        </p:nvSpPr>
        <p:spPr>
          <a:xfrm>
            <a:off x="4957319" y="1457853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4957319" y="145761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2</a:t>
            </a:r>
          </a:p>
        </p:txBody>
      </p:sp>
      <p:sp>
        <p:nvSpPr>
          <p:cNvPr id="14" name="Flowchart: Connector 13"/>
          <p:cNvSpPr/>
          <p:nvPr/>
        </p:nvSpPr>
        <p:spPr>
          <a:xfrm>
            <a:off x="4957319" y="2110996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4957319" y="2110759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1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963927" y="1734852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5963927" y="173461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3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3920952" y="1735089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3920952" y="1734852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3</a:t>
            </a:r>
          </a:p>
        </p:txBody>
      </p:sp>
      <p:sp>
        <p:nvSpPr>
          <p:cNvPr id="20" name="Flowchart: Connector 19"/>
          <p:cNvSpPr/>
          <p:nvPr/>
        </p:nvSpPr>
        <p:spPr>
          <a:xfrm>
            <a:off x="1998965" y="1526212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998965" y="152597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5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7984827" y="1526212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7984827" y="152597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5</a:t>
            </a:r>
          </a:p>
        </p:txBody>
      </p:sp>
      <p:sp>
        <p:nvSpPr>
          <p:cNvPr id="24" name="Flowchart: Connector 23"/>
          <p:cNvSpPr/>
          <p:nvPr/>
        </p:nvSpPr>
        <p:spPr>
          <a:xfrm>
            <a:off x="7231791" y="1654116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7231791" y="1653879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4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2644423" y="1654116"/>
            <a:ext cx="263214" cy="276999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2644423" y="1653879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88" y="-5187"/>
            <a:ext cx="30028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N" sz="1400" dirty="0" smtClean="0"/>
              <a:t>RECEPTION CUM WAITING AREA</a:t>
            </a:r>
            <a:endParaRPr lang="en-IN" sz="1400" dirty="0"/>
          </a:p>
          <a:p>
            <a:pPr marL="228600" indent="-228600">
              <a:buFont typeface="+mj-lt"/>
              <a:buAutoNum type="arabicPeriod"/>
            </a:pPr>
            <a:r>
              <a:rPr lang="en-IN" sz="1400" dirty="0" smtClean="0"/>
              <a:t>STAIRCASE WITH RAMP</a:t>
            </a:r>
            <a:endParaRPr lang="en-IN" sz="1400" dirty="0"/>
          </a:p>
          <a:p>
            <a:pPr marL="228600" indent="-228600">
              <a:buFont typeface="+mj-lt"/>
              <a:buAutoNum type="arabicPeriod"/>
            </a:pPr>
            <a:r>
              <a:rPr lang="en-IN" sz="1400" dirty="0" smtClean="0"/>
              <a:t>RESTAURANT SEATING AREA</a:t>
            </a:r>
            <a:endParaRPr lang="en-IN" sz="1400" dirty="0"/>
          </a:p>
          <a:p>
            <a:pPr marL="228600" indent="-228600">
              <a:buFont typeface="+mj-lt"/>
              <a:buAutoNum type="arabicPeriod"/>
            </a:pPr>
            <a:r>
              <a:rPr lang="en-IN" sz="1400" dirty="0" smtClean="0"/>
              <a:t>KITCHEN AREA</a:t>
            </a:r>
            <a:endParaRPr lang="en-IN" sz="1400" dirty="0"/>
          </a:p>
          <a:p>
            <a:pPr marL="228600" indent="-228600">
              <a:buFont typeface="+mj-lt"/>
              <a:buAutoNum type="arabicPeriod"/>
            </a:pPr>
            <a:r>
              <a:rPr lang="en-IN" sz="1400" dirty="0" smtClean="0"/>
              <a:t>TERRACE LANDSCAPING </a:t>
            </a:r>
            <a:br>
              <a:rPr lang="en-IN" sz="1400" dirty="0" smtClean="0"/>
            </a:br>
            <a:r>
              <a:rPr lang="en-IN" sz="1400" dirty="0" smtClean="0"/>
              <a:t>&amp; HELEPAD </a:t>
            </a:r>
            <a:endParaRPr lang="en-IN" sz="1400" dirty="0"/>
          </a:p>
        </p:txBody>
      </p:sp>
      <p:sp>
        <p:nvSpPr>
          <p:cNvPr id="29" name="Rectangle 28"/>
          <p:cNvSpPr/>
          <p:nvPr/>
        </p:nvSpPr>
        <p:spPr>
          <a:xfrm>
            <a:off x="4387449" y="5839988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latin typeface="Helvetica Narrow" pitchFamily="50" charset="0"/>
              </a:rPr>
              <a:t>SECTION BB’</a:t>
            </a:r>
            <a:endParaRPr lang="en-IN" sz="2400" b="1" dirty="0">
              <a:latin typeface="Helvetica Narrow" pitchFamily="50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32487" y="2572734"/>
            <a:ext cx="5078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Helvetica Narrow" pitchFamily="50" charset="0"/>
              </a:rPr>
              <a:t>FLOOR PLAN </a:t>
            </a:r>
            <a:r>
              <a:rPr lang="en-IN" sz="2400" b="1" dirty="0">
                <a:latin typeface="Helvetica Narrow" pitchFamily="50" charset="0"/>
              </a:rPr>
              <a:t>OF </a:t>
            </a:r>
            <a:r>
              <a:rPr lang="en-IN" sz="2400" b="1" dirty="0" smtClean="0">
                <a:latin typeface="Helvetica Narrow" pitchFamily="50" charset="0"/>
              </a:rPr>
              <a:t>HOTEL </a:t>
            </a:r>
            <a:r>
              <a:rPr lang="en-IN" sz="2400" b="1" dirty="0">
                <a:latin typeface="Helvetica Narrow" pitchFamily="50" charset="0"/>
              </a:rPr>
              <a:t>BLOCK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1390650" y="1774210"/>
            <a:ext cx="7734300" cy="5800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390650" y="1473496"/>
            <a:ext cx="0" cy="300951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9124950" y="1531023"/>
            <a:ext cx="0" cy="30095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1259043" y="1266825"/>
            <a:ext cx="263214" cy="20667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 34"/>
          <p:cNvSpPr/>
          <p:nvPr/>
        </p:nvSpPr>
        <p:spPr>
          <a:xfrm>
            <a:off x="1265455" y="126682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B</a:t>
            </a:r>
          </a:p>
        </p:txBody>
      </p:sp>
      <p:sp>
        <p:nvSpPr>
          <p:cNvPr id="36" name="Flowchart: Connector 35"/>
          <p:cNvSpPr/>
          <p:nvPr/>
        </p:nvSpPr>
        <p:spPr>
          <a:xfrm>
            <a:off x="8993343" y="1266825"/>
            <a:ext cx="263214" cy="20667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/>
          <p:cNvSpPr/>
          <p:nvPr/>
        </p:nvSpPr>
        <p:spPr>
          <a:xfrm>
            <a:off x="8999755" y="1266825"/>
            <a:ext cx="2872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B</a:t>
            </a:r>
            <a:r>
              <a:rPr lang="en-IN" sz="1000" dirty="0" smtClean="0"/>
              <a:t>’</a:t>
            </a:r>
            <a:endParaRPr lang="en-IN" sz="1000" dirty="0"/>
          </a:p>
        </p:txBody>
      </p:sp>
      <p:sp>
        <p:nvSpPr>
          <p:cNvPr id="3" name="Rectangle 2"/>
          <p:cNvSpPr/>
          <p:nvPr/>
        </p:nvSpPr>
        <p:spPr>
          <a:xfrm>
            <a:off x="481266" y="5905455"/>
            <a:ext cx="784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KEY PLAN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0021" y="6169724"/>
            <a:ext cx="645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Floating city design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230941" y="8000"/>
            <a:ext cx="40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5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12"/>
            <a:ext cx="10607675" cy="6584075"/>
          </a:xfrm>
        </p:spPr>
      </p:pic>
      <p:sp>
        <p:nvSpPr>
          <p:cNvPr id="6" name="TextBox 5"/>
          <p:cNvSpPr txBox="1"/>
          <p:nvPr/>
        </p:nvSpPr>
        <p:spPr>
          <a:xfrm>
            <a:off x="9490654" y="6238043"/>
            <a:ext cx="6451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Reg.no1030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930809" y="8000"/>
            <a:ext cx="672621" cy="6221331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8407958" y="4039442"/>
            <a:ext cx="371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" pitchFamily="50" charset="0"/>
              </a:rPr>
              <a:t>Residential Block</a:t>
            </a:r>
            <a:endParaRPr lang="en-US" sz="2400" b="1" dirty="0">
              <a:latin typeface="Helvetica Neue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1912" y="2226447"/>
            <a:ext cx="4871847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en-IN" sz="1400" dirty="0" smtClean="0">
                <a:latin typeface="Helvetica Narrow" pitchFamily="50" charset="0"/>
              </a:rPr>
              <a:t>TYPICAL FLOOR </a:t>
            </a:r>
            <a:r>
              <a:rPr lang="en-IN" sz="1400" dirty="0">
                <a:latin typeface="Helvetica Narrow" pitchFamily="50" charset="0"/>
              </a:rPr>
              <a:t>PLAN O</a:t>
            </a:r>
            <a:r>
              <a:rPr lang="en-IN" sz="1400" dirty="0" smtClean="0">
                <a:latin typeface="Helvetica Narrow" pitchFamily="50" charset="0"/>
              </a:rPr>
              <a:t>N RECTANGULAR PLATFORM</a:t>
            </a:r>
            <a:endParaRPr lang="en-IN" sz="1400" dirty="0">
              <a:latin typeface="Helvetica Narrow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8585" y="5855768"/>
            <a:ext cx="4522392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en-IN" sz="1400" dirty="0">
                <a:latin typeface="Helvetica Narrow" pitchFamily="50" charset="0"/>
              </a:rPr>
              <a:t>TYPICAL FLOOR PLAN </a:t>
            </a:r>
            <a:r>
              <a:rPr lang="en-IN" sz="1400" dirty="0" smtClean="0">
                <a:latin typeface="Helvetica Narrow" pitchFamily="50" charset="0"/>
              </a:rPr>
              <a:t>ON PENTAGON </a:t>
            </a:r>
            <a:r>
              <a:rPr lang="en-IN" sz="1400" dirty="0">
                <a:latin typeface="Helvetica Narrow" pitchFamily="50" charset="0"/>
              </a:rPr>
              <a:t>PLATFORM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27980" y="3962497"/>
            <a:ext cx="982961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en-IN" sz="1400" dirty="0" smtClean="0">
                <a:latin typeface="Helvetica Narrow" pitchFamily="50" charset="0"/>
              </a:rPr>
              <a:t>SECTION</a:t>
            </a:r>
            <a:endParaRPr lang="en-IN" sz="1400" dirty="0">
              <a:latin typeface="Helvetica Narrow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7580" y="2093191"/>
            <a:ext cx="644728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en-IN" sz="1400" dirty="0" smtClean="0">
                <a:latin typeface="Helvetica Narrow" pitchFamily="50" charset="0"/>
              </a:rPr>
              <a:t>VIEW</a:t>
            </a:r>
            <a:endParaRPr lang="en-IN" sz="1400" dirty="0">
              <a:latin typeface="Helvetica Narrow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1584" y="2154250"/>
            <a:ext cx="732893" cy="2616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en-IN" sz="1100" dirty="0" smtClean="0"/>
              <a:t>KEY PLAN</a:t>
            </a:r>
            <a:endParaRPr lang="en-IN" sz="1100" dirty="0"/>
          </a:p>
        </p:txBody>
      </p:sp>
      <p:sp>
        <p:nvSpPr>
          <p:cNvPr id="20" name="Rectangle 19"/>
          <p:cNvSpPr/>
          <p:nvPr/>
        </p:nvSpPr>
        <p:spPr>
          <a:xfrm>
            <a:off x="8618188" y="5917930"/>
            <a:ext cx="644728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en-IN" sz="1400" dirty="0" smtClean="0">
                <a:latin typeface="Helvetica Narrow" pitchFamily="50" charset="0"/>
              </a:rPr>
              <a:t>VIEW</a:t>
            </a:r>
            <a:endParaRPr lang="en-IN" sz="1400" dirty="0">
              <a:latin typeface="Helvetica Narrow" pitchFamily="50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15241" y="5764041"/>
            <a:ext cx="644728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en-IN" sz="1400" dirty="0" smtClean="0">
                <a:latin typeface="Helvetica Narrow" pitchFamily="50" charset="0"/>
              </a:rPr>
              <a:t>VIEW</a:t>
            </a:r>
            <a:endParaRPr lang="en-IN" sz="1400" dirty="0">
              <a:latin typeface="Helvetica Narrow" pitchFamily="50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011499" y="3224738"/>
            <a:ext cx="0" cy="300951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1876801" y="3029658"/>
            <a:ext cx="263214" cy="20667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1886304" y="3018067"/>
            <a:ext cx="2535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C</a:t>
            </a:r>
          </a:p>
        </p:txBody>
      </p:sp>
      <p:sp>
        <p:nvSpPr>
          <p:cNvPr id="27" name="Flowchart: Connector 26"/>
          <p:cNvSpPr/>
          <p:nvPr/>
        </p:nvSpPr>
        <p:spPr>
          <a:xfrm>
            <a:off x="5700656" y="3035837"/>
            <a:ext cx="263214" cy="20667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5707068" y="3024246"/>
            <a:ext cx="285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C</a:t>
            </a:r>
            <a:r>
              <a:rPr lang="en-IN" sz="1000" dirty="0" smtClean="0"/>
              <a:t>’</a:t>
            </a:r>
            <a:endParaRPr lang="en-IN" sz="10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015506" y="3525689"/>
            <a:ext cx="3816757" cy="637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22580" y="554520"/>
            <a:ext cx="0" cy="300951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1787882" y="359440"/>
            <a:ext cx="263214" cy="20667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1797385" y="347849"/>
            <a:ext cx="2535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C</a:t>
            </a:r>
          </a:p>
        </p:txBody>
      </p:sp>
      <p:sp>
        <p:nvSpPr>
          <p:cNvPr id="33" name="Flowchart: Connector 32"/>
          <p:cNvSpPr/>
          <p:nvPr/>
        </p:nvSpPr>
        <p:spPr>
          <a:xfrm>
            <a:off x="5611737" y="365619"/>
            <a:ext cx="263214" cy="20667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ectangle 33"/>
          <p:cNvSpPr/>
          <p:nvPr/>
        </p:nvSpPr>
        <p:spPr>
          <a:xfrm>
            <a:off x="5618149" y="354028"/>
            <a:ext cx="285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C</a:t>
            </a:r>
            <a:r>
              <a:rPr lang="en-IN" sz="1000" dirty="0" smtClean="0"/>
              <a:t>’</a:t>
            </a:r>
            <a:endParaRPr lang="en-IN" sz="10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926587" y="855471"/>
            <a:ext cx="3816757" cy="637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726499" y="618226"/>
            <a:ext cx="0" cy="300951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832263" y="3288444"/>
            <a:ext cx="0" cy="300951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0021" y="6169724"/>
            <a:ext cx="645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Floating city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30941" y="8000"/>
            <a:ext cx="40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6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" y="0"/>
            <a:ext cx="10606529" cy="658336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32" y="945733"/>
            <a:ext cx="6616673" cy="3721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002297" y="8749124"/>
            <a:ext cx="1757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Reg.no1030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35" y="4167052"/>
            <a:ext cx="2889751" cy="1625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4077180"/>
            <a:ext cx="2707443" cy="1715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308274"/>
            <a:ext cx="2707444" cy="1625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35" y="245082"/>
            <a:ext cx="2880360" cy="1620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9490654" y="6238043"/>
            <a:ext cx="6451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Reg.no1030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9930809" y="8000"/>
            <a:ext cx="672621" cy="6221331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8407958" y="4039442"/>
            <a:ext cx="371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" pitchFamily="50" charset="0"/>
              </a:rPr>
              <a:t>Views</a:t>
            </a:r>
            <a:endParaRPr lang="en-US" sz="2400" b="1" dirty="0">
              <a:latin typeface="Helvetica Neue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5801" y="4624286"/>
            <a:ext cx="6247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Helvetica Narrow" pitchFamily="50" charset="0"/>
              </a:rPr>
              <a:t>Aerial view of Floating City</a:t>
            </a:r>
            <a:endParaRPr lang="en-US" sz="2400" b="1" dirty="0" smtClean="0">
              <a:latin typeface="Helvetica Narrow" pitchFamily="50" charset="0"/>
            </a:endParaRPr>
          </a:p>
          <a:p>
            <a:pPr lvl="0"/>
            <a:endParaRPr lang="en-US" sz="2400" dirty="0">
              <a:latin typeface="Helvetica Neue" pitchFamily="50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209" y="1934081"/>
            <a:ext cx="2057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Helvetica Narrow" pitchFamily="50" charset="0"/>
              </a:rPr>
              <a:t>Slide View</a:t>
            </a:r>
            <a:endParaRPr lang="en-US" sz="2400" b="1" dirty="0" smtClean="0">
              <a:latin typeface="Helvetica Narrow" pitchFamily="50" charset="0"/>
            </a:endParaRPr>
          </a:p>
          <a:p>
            <a:pPr lvl="0"/>
            <a:endParaRPr lang="en-US" sz="2400" dirty="0">
              <a:latin typeface="Helvetica Neue" pitchFamily="50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3275" y="1873284"/>
            <a:ext cx="2795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Helvetica Narrow" pitchFamily="50" charset="0"/>
              </a:rPr>
              <a:t>Residential Terrace View</a:t>
            </a:r>
            <a:endParaRPr lang="en-US" sz="2400" b="1" dirty="0" smtClean="0">
              <a:latin typeface="Helvetica Narrow" pitchFamily="50" charset="0"/>
            </a:endParaRPr>
          </a:p>
          <a:p>
            <a:pPr lvl="0"/>
            <a:endParaRPr lang="en-US" sz="2400" dirty="0">
              <a:latin typeface="Helvetica Neue" pitchFamily="50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209" y="5762240"/>
            <a:ext cx="2057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Helvetica Narrow" pitchFamily="50" charset="0"/>
              </a:rPr>
              <a:t>Deck View</a:t>
            </a:r>
            <a:endParaRPr lang="en-US" sz="2400" b="1" dirty="0" smtClean="0">
              <a:latin typeface="Helvetica Narrow" pitchFamily="50" charset="0"/>
            </a:endParaRPr>
          </a:p>
          <a:p>
            <a:pPr lvl="0"/>
            <a:endParaRPr lang="en-US" sz="2400" dirty="0">
              <a:latin typeface="Helvetica Neue" pitchFamily="50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63050" y="5802313"/>
            <a:ext cx="4450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Helvetica Narrow" pitchFamily="50" charset="0"/>
              </a:rPr>
              <a:t>Residential Bird’s Eye View</a:t>
            </a:r>
            <a:endParaRPr lang="en-US" sz="2400" b="1" dirty="0" smtClean="0">
              <a:latin typeface="Helvetica Narrow" pitchFamily="50" charset="0"/>
            </a:endParaRPr>
          </a:p>
          <a:p>
            <a:pPr lvl="0"/>
            <a:endParaRPr lang="en-US" sz="2400" dirty="0">
              <a:latin typeface="Helvetica Neue" pitchFamily="50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021" y="6169724"/>
            <a:ext cx="645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Floating city design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30941" y="8000"/>
            <a:ext cx="40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7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" y="0"/>
            <a:ext cx="10606529" cy="6583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021" y="6169724"/>
            <a:ext cx="6451302" cy="41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8" dirty="0">
                <a:solidFill>
                  <a:schemeClr val="bg1"/>
                </a:solidFill>
                <a:latin typeface="Century Gothic" panose="020B0502020202020204" pitchFamily="34" charset="0"/>
              </a:rPr>
              <a:t>Floating city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297" y="8749124"/>
            <a:ext cx="1757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Reg.no1030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85" y="956931"/>
            <a:ext cx="6624085" cy="3644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35" y="242542"/>
            <a:ext cx="2889751" cy="164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35" y="4167052"/>
            <a:ext cx="2889751" cy="1625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4167051"/>
            <a:ext cx="2725212" cy="1625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242542"/>
            <a:ext cx="2725212" cy="1532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9490654" y="6238043"/>
            <a:ext cx="6451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Reg.no1030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9930809" y="8000"/>
            <a:ext cx="672621" cy="6221331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8407958" y="4039442"/>
            <a:ext cx="371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" pitchFamily="50" charset="0"/>
              </a:rPr>
              <a:t>Views</a:t>
            </a:r>
            <a:endParaRPr lang="en-US" sz="2400" b="1" dirty="0">
              <a:latin typeface="Helvetica Neue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1" y="1775823"/>
            <a:ext cx="2806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Helvetica Narrow" pitchFamily="50" charset="0"/>
              </a:rPr>
              <a:t>Top view of Office Block</a:t>
            </a:r>
            <a:endParaRPr lang="en-US" sz="2400" b="1" dirty="0" smtClean="0">
              <a:latin typeface="Helvetica Narrow" pitchFamily="50" charset="0"/>
            </a:endParaRPr>
          </a:p>
          <a:p>
            <a:pPr lvl="0"/>
            <a:endParaRPr lang="en-US" sz="2400" dirty="0">
              <a:latin typeface="Helvetica Neue" pitchFamily="50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4010" y="1862641"/>
            <a:ext cx="280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Helvetica Narrow" pitchFamily="50" charset="0"/>
              </a:rPr>
              <a:t>Street View</a:t>
            </a:r>
            <a:endParaRPr lang="en-US" sz="2400" b="1" dirty="0" smtClean="0">
              <a:latin typeface="Helvetica Narrow" pitchFamily="50" charset="0"/>
            </a:endParaRPr>
          </a:p>
          <a:p>
            <a:pPr lvl="0"/>
            <a:endParaRPr lang="en-US" sz="2400" dirty="0">
              <a:latin typeface="Helvetica Neue" pitchFamily="50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594" y="5802312"/>
            <a:ext cx="4580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Helvetica Narrow" pitchFamily="50" charset="0"/>
              </a:rPr>
              <a:t>Residential Street View</a:t>
            </a:r>
            <a:endParaRPr lang="en-US" sz="2400" b="1" dirty="0" smtClean="0">
              <a:latin typeface="Helvetica Narrow" pitchFamily="50" charset="0"/>
            </a:endParaRPr>
          </a:p>
          <a:p>
            <a:pPr lvl="0"/>
            <a:endParaRPr lang="en-US" sz="2400" dirty="0">
              <a:latin typeface="Helvetica Neue" pitchFamily="50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9877" y="4592995"/>
            <a:ext cx="408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Helvetica Narrow" pitchFamily="50" charset="0"/>
              </a:rPr>
              <a:t>Central Landscape View</a:t>
            </a:r>
            <a:endParaRPr lang="en-US" sz="2400" b="1" dirty="0" smtClean="0">
              <a:latin typeface="Helvetica Narrow" pitchFamily="50" charset="0"/>
            </a:endParaRPr>
          </a:p>
          <a:p>
            <a:pPr lvl="0"/>
            <a:endParaRPr lang="en-US" sz="2400" dirty="0">
              <a:latin typeface="Helvetica Neue" pitchFamily="50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63050" y="5802313"/>
            <a:ext cx="4450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Helvetica Narrow" pitchFamily="50" charset="0"/>
              </a:rPr>
              <a:t>Residential Bird’s Eye View</a:t>
            </a:r>
            <a:endParaRPr lang="en-US" sz="2400" b="1" dirty="0" smtClean="0">
              <a:latin typeface="Helvetica Narrow" pitchFamily="50" charset="0"/>
            </a:endParaRPr>
          </a:p>
          <a:p>
            <a:pPr lvl="0"/>
            <a:endParaRPr lang="en-US" sz="2400" dirty="0">
              <a:latin typeface="Helvetica Neue" pitchFamily="50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8699" y="6238043"/>
            <a:ext cx="2532503" cy="345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021" y="6169724"/>
            <a:ext cx="645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Floating city design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30941" y="8000"/>
            <a:ext cx="40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8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</TotalTime>
  <Words>274</Words>
  <Application>Microsoft Office PowerPoint</Application>
  <PresentationFormat>Custom</PresentationFormat>
  <Paragraphs>118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Helvetica Narrow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KRISHNANUNNI KARAYIL</dc:creator>
  <cp:lastModifiedBy>KRISHNANUNNI KARAYIL</cp:lastModifiedBy>
  <cp:revision>36</cp:revision>
  <dcterms:created xsi:type="dcterms:W3CDTF">2015-06-01T07:52:05Z</dcterms:created>
  <dcterms:modified xsi:type="dcterms:W3CDTF">2015-06-01T17:11:35Z</dcterms:modified>
</cp:coreProperties>
</file>